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0"/>
  </p:notesMasterIdLst>
  <p:sldIdLst>
    <p:sldId id="280" r:id="rId5"/>
    <p:sldId id="284" r:id="rId6"/>
    <p:sldId id="281" r:id="rId7"/>
    <p:sldId id="282" r:id="rId8"/>
    <p:sldId id="28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16F85-AF0B-4BC6-A0E2-2FC5B10BE8D9}" v="22" dt="2021-09-09T01:38:10.800"/>
    <p1510:client id="{80DC71CE-A0FF-47D4-8766-C01ED72877C5}" v="138" dt="2021-09-09T01:10:51.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ter Moody" userId="0d2194988c0d5e89" providerId="LiveId" clId="{2B716F85-AF0B-4BC6-A0E2-2FC5B10BE8D9}"/>
    <pc:docChg chg="custSel modSld">
      <pc:chgData name="Carter Moody" userId="0d2194988c0d5e89" providerId="LiveId" clId="{2B716F85-AF0B-4BC6-A0E2-2FC5B10BE8D9}" dt="2021-09-09T01:38:10.800" v="1314"/>
      <pc:docMkLst>
        <pc:docMk/>
      </pc:docMkLst>
      <pc:sldChg chg="modSp mod">
        <pc:chgData name="Carter Moody" userId="0d2194988c0d5e89" providerId="LiveId" clId="{2B716F85-AF0B-4BC6-A0E2-2FC5B10BE8D9}" dt="2021-09-09T01:17:38.046" v="9" actId="207"/>
        <pc:sldMkLst>
          <pc:docMk/>
          <pc:sldMk cId="1583120128" sldId="280"/>
        </pc:sldMkLst>
        <pc:picChg chg="mod">
          <ac:chgData name="Carter Moody" userId="0d2194988c0d5e89" providerId="LiveId" clId="{2B716F85-AF0B-4BC6-A0E2-2FC5B10BE8D9}" dt="2021-09-09T01:17:38.046" v="9" actId="207"/>
          <ac:picMkLst>
            <pc:docMk/>
            <pc:sldMk cId="1583120128" sldId="280"/>
            <ac:picMk id="6" creationId="{9A5D9ED1-DFCC-4799-89E2-D118451B98DF}"/>
          </ac:picMkLst>
        </pc:picChg>
      </pc:sldChg>
      <pc:sldChg chg="setBg">
        <pc:chgData name="Carter Moody" userId="0d2194988c0d5e89" providerId="LiveId" clId="{2B716F85-AF0B-4BC6-A0E2-2FC5B10BE8D9}" dt="2021-09-09T01:17:46.164" v="10"/>
        <pc:sldMkLst>
          <pc:docMk/>
          <pc:sldMk cId="3265077456" sldId="281"/>
        </pc:sldMkLst>
      </pc:sldChg>
      <pc:sldChg chg="setBg">
        <pc:chgData name="Carter Moody" userId="0d2194988c0d5e89" providerId="LiveId" clId="{2B716F85-AF0B-4BC6-A0E2-2FC5B10BE8D9}" dt="2021-09-09T01:17:49.362" v="11"/>
        <pc:sldMkLst>
          <pc:docMk/>
          <pc:sldMk cId="2437190448" sldId="282"/>
        </pc:sldMkLst>
      </pc:sldChg>
      <pc:sldChg chg="addSp modSp mod setBg modAnim">
        <pc:chgData name="Carter Moody" userId="0d2194988c0d5e89" providerId="LiveId" clId="{2B716F85-AF0B-4BC6-A0E2-2FC5B10BE8D9}" dt="2021-09-09T01:38:10.800" v="1314"/>
        <pc:sldMkLst>
          <pc:docMk/>
          <pc:sldMk cId="2040159032" sldId="283"/>
        </pc:sldMkLst>
        <pc:spChg chg="mod">
          <ac:chgData name="Carter Moody" userId="0d2194988c0d5e89" providerId="LiveId" clId="{2B716F85-AF0B-4BC6-A0E2-2FC5B10BE8D9}" dt="2021-09-09T01:31:01.379" v="1025" actId="14100"/>
          <ac:spMkLst>
            <pc:docMk/>
            <pc:sldMk cId="2040159032" sldId="283"/>
            <ac:spMk id="3" creationId="{AE07F0AE-A9AC-4C10-A98E-3D2A4ED423D7}"/>
          </ac:spMkLst>
        </pc:spChg>
        <pc:spChg chg="add mod">
          <ac:chgData name="Carter Moody" userId="0d2194988c0d5e89" providerId="LiveId" clId="{2B716F85-AF0B-4BC6-A0E2-2FC5B10BE8D9}" dt="2021-09-09T01:35:53.846" v="1299" actId="1076"/>
          <ac:spMkLst>
            <pc:docMk/>
            <pc:sldMk cId="2040159032" sldId="283"/>
            <ac:spMk id="6" creationId="{40C7E226-0A3D-448E-9C44-9120B4E2F747}"/>
          </ac:spMkLst>
        </pc:spChg>
        <pc:picChg chg="add mod">
          <ac:chgData name="Carter Moody" userId="0d2194988c0d5e89" providerId="LiveId" clId="{2B716F85-AF0B-4BC6-A0E2-2FC5B10BE8D9}" dt="2021-09-09T01:34:37.756" v="1227" actId="1076"/>
          <ac:picMkLst>
            <pc:docMk/>
            <pc:sldMk cId="2040159032" sldId="283"/>
            <ac:picMk id="5" creationId="{33F89142-81D9-44DC-A853-E053ED9E5B14}"/>
          </ac:picMkLst>
        </pc:picChg>
      </pc:sldChg>
      <pc:sldChg chg="modSp mod setBg">
        <pc:chgData name="Carter Moody" userId="0d2194988c0d5e89" providerId="LiveId" clId="{2B716F85-AF0B-4BC6-A0E2-2FC5B10BE8D9}" dt="2021-09-09T01:17:22.375" v="8" actId="1076"/>
        <pc:sldMkLst>
          <pc:docMk/>
          <pc:sldMk cId="1018970589" sldId="284"/>
        </pc:sldMkLst>
        <pc:spChg chg="mod">
          <ac:chgData name="Carter Moody" userId="0d2194988c0d5e89" providerId="LiveId" clId="{2B716F85-AF0B-4BC6-A0E2-2FC5B10BE8D9}" dt="2021-09-09T01:16:56.652" v="3" actId="1076"/>
          <ac:spMkLst>
            <pc:docMk/>
            <pc:sldMk cId="1018970589" sldId="284"/>
            <ac:spMk id="3" creationId="{1D975929-405F-4458-A179-7C5DD3A0EAFA}"/>
          </ac:spMkLst>
        </pc:spChg>
        <pc:spChg chg="mod">
          <ac:chgData name="Carter Moody" userId="0d2194988c0d5e89" providerId="LiveId" clId="{2B716F85-AF0B-4BC6-A0E2-2FC5B10BE8D9}" dt="2021-09-09T01:17:05.602" v="5" actId="1076"/>
          <ac:spMkLst>
            <pc:docMk/>
            <pc:sldMk cId="1018970589" sldId="284"/>
            <ac:spMk id="5" creationId="{357EF34D-ABE6-44F9-A5E2-946F50A4D2E6}"/>
          </ac:spMkLst>
        </pc:spChg>
        <pc:spChg chg="mod">
          <ac:chgData name="Carter Moody" userId="0d2194988c0d5e89" providerId="LiveId" clId="{2B716F85-AF0B-4BC6-A0E2-2FC5B10BE8D9}" dt="2021-09-09T01:17:15.728" v="6" actId="1076"/>
          <ac:spMkLst>
            <pc:docMk/>
            <pc:sldMk cId="1018970589" sldId="284"/>
            <ac:spMk id="6" creationId="{5314A193-7DCF-4674-84E7-94DB185D66C8}"/>
          </ac:spMkLst>
        </pc:spChg>
        <pc:spChg chg="mod">
          <ac:chgData name="Carter Moody" userId="0d2194988c0d5e89" providerId="LiveId" clId="{2B716F85-AF0B-4BC6-A0E2-2FC5B10BE8D9}" dt="2021-09-09T01:17:19.917" v="7" actId="1076"/>
          <ac:spMkLst>
            <pc:docMk/>
            <pc:sldMk cId="1018970589" sldId="284"/>
            <ac:spMk id="7" creationId="{D30970B5-5980-4863-BE99-0CF4DCDEE101}"/>
          </ac:spMkLst>
        </pc:spChg>
        <pc:picChg chg="mod">
          <ac:chgData name="Carter Moody" userId="0d2194988c0d5e89" providerId="LiveId" clId="{2B716F85-AF0B-4BC6-A0E2-2FC5B10BE8D9}" dt="2021-09-09T01:17:22.375" v="8" actId="1076"/>
          <ac:picMkLst>
            <pc:docMk/>
            <pc:sldMk cId="1018970589" sldId="284"/>
            <ac:picMk id="9" creationId="{3496F5F2-A61A-4C03-8E77-6645DFC2D289}"/>
          </ac:picMkLst>
        </pc:picChg>
        <pc:picChg chg="mod">
          <ac:chgData name="Carter Moody" userId="0d2194988c0d5e89" providerId="LiveId" clId="{2B716F85-AF0B-4BC6-A0E2-2FC5B10BE8D9}" dt="2021-09-09T01:16:50.506" v="2" actId="1076"/>
          <ac:picMkLst>
            <pc:docMk/>
            <pc:sldMk cId="1018970589" sldId="284"/>
            <ac:picMk id="11" creationId="{58B0F7AD-B418-4461-ABA1-ACDCB72E3ADC}"/>
          </ac:picMkLst>
        </pc:picChg>
      </pc:sldChg>
    </pc:docChg>
  </pc:docChgLst>
  <pc:docChgLst>
    <pc:chgData name="Carter Moody" userId="0d2194988c0d5e89" providerId="LiveId" clId="{80DC71CE-A0FF-47D4-8766-C01ED72877C5}"/>
    <pc:docChg chg="undo custSel modSld">
      <pc:chgData name="Carter Moody" userId="0d2194988c0d5e89" providerId="LiveId" clId="{80DC71CE-A0FF-47D4-8766-C01ED72877C5}" dt="2021-09-09T01:10:51.920" v="203" actId="14838"/>
      <pc:docMkLst>
        <pc:docMk/>
      </pc:docMkLst>
      <pc:sldChg chg="addSp delSp delDesignElem">
        <pc:chgData name="Carter Moody" userId="0d2194988c0d5e89" providerId="LiveId" clId="{80DC71CE-A0FF-47D4-8766-C01ED72877C5}" dt="2021-09-09T01:04:33.850" v="73"/>
        <pc:sldMkLst>
          <pc:docMk/>
          <pc:sldMk cId="1583120128" sldId="280"/>
        </pc:sldMkLst>
        <pc:spChg chg="add del">
          <ac:chgData name="Carter Moody" userId="0d2194988c0d5e89" providerId="LiveId" clId="{80DC71CE-A0FF-47D4-8766-C01ED72877C5}" dt="2021-09-09T01:04:33.850" v="73"/>
          <ac:spMkLst>
            <pc:docMk/>
            <pc:sldMk cId="1583120128" sldId="280"/>
            <ac:spMk id="96" creationId="{FE469E50-3893-4ED6-92BA-2985C32B0CA6}"/>
          </ac:spMkLst>
        </pc:spChg>
      </pc:sldChg>
      <pc:sldChg chg="modSp">
        <pc:chgData name="Carter Moody" userId="0d2194988c0d5e89" providerId="LiveId" clId="{80DC71CE-A0FF-47D4-8766-C01ED72877C5}" dt="2021-09-09T01:04:33.850" v="73"/>
        <pc:sldMkLst>
          <pc:docMk/>
          <pc:sldMk cId="3265077456" sldId="281"/>
        </pc:sldMkLst>
        <pc:spChg chg="mod">
          <ac:chgData name="Carter Moody" userId="0d2194988c0d5e89" providerId="LiveId" clId="{80DC71CE-A0FF-47D4-8766-C01ED72877C5}" dt="2021-09-09T01:04:33.850" v="73"/>
          <ac:spMkLst>
            <pc:docMk/>
            <pc:sldMk cId="3265077456" sldId="281"/>
            <ac:spMk id="2" creationId="{AF71F205-E8A9-4237-8AD2-ABD9BF694F3E}"/>
          </ac:spMkLst>
        </pc:spChg>
      </pc:sldChg>
      <pc:sldChg chg="addSp delSp modSp delDesignElem">
        <pc:chgData name="Carter Moody" userId="0d2194988c0d5e89" providerId="LiveId" clId="{80DC71CE-A0FF-47D4-8766-C01ED72877C5}" dt="2021-09-09T01:04:33.850" v="73"/>
        <pc:sldMkLst>
          <pc:docMk/>
          <pc:sldMk cId="2437190448" sldId="282"/>
        </pc:sldMkLst>
        <pc:spChg chg="mod">
          <ac:chgData name="Carter Moody" userId="0d2194988c0d5e89" providerId="LiveId" clId="{80DC71CE-A0FF-47D4-8766-C01ED72877C5}" dt="2021-09-09T01:04:33.850" v="73"/>
          <ac:spMkLst>
            <pc:docMk/>
            <pc:sldMk cId="2437190448" sldId="282"/>
            <ac:spMk id="2" creationId="{B3AD9F57-49B7-40B3-A751-EB7FD6B1DA41}"/>
          </ac:spMkLst>
        </pc:spChg>
        <pc:spChg chg="add del">
          <ac:chgData name="Carter Moody" userId="0d2194988c0d5e89" providerId="LiveId" clId="{80DC71CE-A0FF-47D4-8766-C01ED72877C5}" dt="2021-09-09T01:04:33.850" v="73"/>
          <ac:spMkLst>
            <pc:docMk/>
            <pc:sldMk cId="2437190448" sldId="282"/>
            <ac:spMk id="19" creationId="{3A7F5D76-1FEC-470A-B476-70574A89C72A}"/>
          </ac:spMkLst>
        </pc:spChg>
      </pc:sldChg>
      <pc:sldChg chg="modSp mod">
        <pc:chgData name="Carter Moody" userId="0d2194988c0d5e89" providerId="LiveId" clId="{80DC71CE-A0FF-47D4-8766-C01ED72877C5}" dt="2021-09-09T01:04:33.850" v="73"/>
        <pc:sldMkLst>
          <pc:docMk/>
          <pc:sldMk cId="2040159032" sldId="283"/>
        </pc:sldMkLst>
        <pc:spChg chg="mod">
          <ac:chgData name="Carter Moody" userId="0d2194988c0d5e89" providerId="LiveId" clId="{80DC71CE-A0FF-47D4-8766-C01ED72877C5}" dt="2021-09-09T01:04:33.850" v="73"/>
          <ac:spMkLst>
            <pc:docMk/>
            <pc:sldMk cId="2040159032" sldId="283"/>
            <ac:spMk id="2" creationId="{D860CA54-0799-4160-8123-B1A03A1C404C}"/>
          </ac:spMkLst>
        </pc:spChg>
        <pc:spChg chg="mod">
          <ac:chgData name="Carter Moody" userId="0d2194988c0d5e89" providerId="LiveId" clId="{80DC71CE-A0FF-47D4-8766-C01ED72877C5}" dt="2021-09-09T01:04:33.850" v="73"/>
          <ac:spMkLst>
            <pc:docMk/>
            <pc:sldMk cId="2040159032" sldId="283"/>
            <ac:spMk id="3" creationId="{AE07F0AE-A9AC-4C10-A98E-3D2A4ED423D7}"/>
          </ac:spMkLst>
        </pc:spChg>
      </pc:sldChg>
      <pc:sldChg chg="addSp modSp mod setBg modClrScheme modAnim chgLayout">
        <pc:chgData name="Carter Moody" userId="0d2194988c0d5e89" providerId="LiveId" clId="{80DC71CE-A0FF-47D4-8766-C01ED72877C5}" dt="2021-09-09T01:10:51.920" v="203" actId="14838"/>
        <pc:sldMkLst>
          <pc:docMk/>
          <pc:sldMk cId="1018970589" sldId="284"/>
        </pc:sldMkLst>
        <pc:spChg chg="mod ord">
          <ac:chgData name="Carter Moody" userId="0d2194988c0d5e89" providerId="LiveId" clId="{80DC71CE-A0FF-47D4-8766-C01ED72877C5}" dt="2021-09-09T01:04:33.850" v="73"/>
          <ac:spMkLst>
            <pc:docMk/>
            <pc:sldMk cId="1018970589" sldId="284"/>
            <ac:spMk id="2" creationId="{AC5C269C-182A-4BAB-85A2-086BD35AD482}"/>
          </ac:spMkLst>
        </pc:spChg>
        <pc:spChg chg="mod ord">
          <ac:chgData name="Carter Moody" userId="0d2194988c0d5e89" providerId="LiveId" clId="{80DC71CE-A0FF-47D4-8766-C01ED72877C5}" dt="2021-09-09T01:10:51.920" v="203" actId="14838"/>
          <ac:spMkLst>
            <pc:docMk/>
            <pc:sldMk cId="1018970589" sldId="284"/>
            <ac:spMk id="3" creationId="{1D975929-405F-4458-A179-7C5DD3A0EAFA}"/>
          </ac:spMkLst>
        </pc:spChg>
        <pc:spChg chg="mod ord">
          <ac:chgData name="Carter Moody" userId="0d2194988c0d5e89" providerId="LiveId" clId="{80DC71CE-A0FF-47D4-8766-C01ED72877C5}" dt="2021-09-09T01:04:33.850" v="73"/>
          <ac:spMkLst>
            <pc:docMk/>
            <pc:sldMk cId="1018970589" sldId="284"/>
            <ac:spMk id="5" creationId="{357EF34D-ABE6-44F9-A5E2-946F50A4D2E6}"/>
          </ac:spMkLst>
        </pc:spChg>
        <pc:spChg chg="mod ord">
          <ac:chgData name="Carter Moody" userId="0d2194988c0d5e89" providerId="LiveId" clId="{80DC71CE-A0FF-47D4-8766-C01ED72877C5}" dt="2021-09-09T01:04:33.850" v="73"/>
          <ac:spMkLst>
            <pc:docMk/>
            <pc:sldMk cId="1018970589" sldId="284"/>
            <ac:spMk id="6" creationId="{5314A193-7DCF-4674-84E7-94DB185D66C8}"/>
          </ac:spMkLst>
        </pc:spChg>
        <pc:spChg chg="mod ord">
          <ac:chgData name="Carter Moody" userId="0d2194988c0d5e89" providerId="LiveId" clId="{80DC71CE-A0FF-47D4-8766-C01ED72877C5}" dt="2021-09-09T01:05:04.591" v="74" actId="1076"/>
          <ac:spMkLst>
            <pc:docMk/>
            <pc:sldMk cId="1018970589" sldId="284"/>
            <ac:spMk id="7" creationId="{D30970B5-5980-4863-BE99-0CF4DCDEE101}"/>
          </ac:spMkLst>
        </pc:spChg>
        <pc:spChg chg="mod ord">
          <ac:chgData name="Carter Moody" userId="0d2194988c0d5e89" providerId="LiveId" clId="{80DC71CE-A0FF-47D4-8766-C01ED72877C5}" dt="2021-09-09T01:02:30.131" v="59" actId="1076"/>
          <ac:spMkLst>
            <pc:docMk/>
            <pc:sldMk cId="1018970589" sldId="284"/>
            <ac:spMk id="12" creationId="{8FD8F00C-1E3C-47F4-8FE9-CBA518A6BEDA}"/>
          </ac:spMkLst>
        </pc:spChg>
        <pc:picChg chg="mod">
          <ac:chgData name="Carter Moody" userId="0d2194988c0d5e89" providerId="LiveId" clId="{80DC71CE-A0FF-47D4-8766-C01ED72877C5}" dt="2021-09-09T01:05:56.065" v="87" actId="1076"/>
          <ac:picMkLst>
            <pc:docMk/>
            <pc:sldMk cId="1018970589" sldId="284"/>
            <ac:picMk id="9" creationId="{3496F5F2-A61A-4C03-8E77-6645DFC2D289}"/>
          </ac:picMkLst>
        </pc:picChg>
        <pc:picChg chg="add mod">
          <ac:chgData name="Carter Moody" userId="0d2194988c0d5e89" providerId="LiveId" clId="{80DC71CE-A0FF-47D4-8766-C01ED72877C5}" dt="2021-09-09T01:05:22.736" v="76" actId="1076"/>
          <ac:picMkLst>
            <pc:docMk/>
            <pc:sldMk cId="1018970589" sldId="284"/>
            <ac:picMk id="11" creationId="{58B0F7AD-B418-4461-ABA1-ACDCB72E3A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0B98A-AF3B-4F49-9C42-5FEBF2D945B3}" type="datetimeFigureOut">
              <a:rPr lang="en-US" smtClean="0"/>
              <a:t>9/8/2021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E473E-548A-4393-9250-650CF2B689BF}" type="slidenum">
              <a:rPr lang="en-US" smtClean="0"/>
              <a:t>‹#›</a:t>
            </a:fld>
            <a:endParaRPr lang="en-US"/>
          </a:p>
        </p:txBody>
      </p:sp>
    </p:spTree>
    <p:extLst>
      <p:ext uri="{BB962C8B-B14F-4D97-AF65-F5344CB8AC3E}">
        <p14:creationId xmlns:p14="http://schemas.microsoft.com/office/powerpoint/2010/main" val="1071536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A2BFF2-947C-4F0A-8D3D-20A4B16FE01E}"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EFFAE9-2F38-4A15-8EC0-EDC58969695F}"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3EA7A5-226B-415E-AA85-33821C787243}"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D3F19F-82B7-4D93-BB1A-F1BE1AB90185}"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0185A2-5EE9-4996-8232-71256C30E9C6}"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A3703A-288C-45D7-B22C-967DB79201F9}" type="datetime1">
              <a:rPr lang="en-US" smtClean="0"/>
              <a:t>9/8/2021</a:t>
            </a:fld>
            <a:endParaRPr lang="en-US" dirty="0"/>
          </a:p>
        </p:txBody>
      </p:sp>
      <p:sp>
        <p:nvSpPr>
          <p:cNvPr id="4" name="Footer Placeholder 3"/>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D78325B-9B18-46DA-A4D9-23C04799F405}" type="datetime1">
              <a:rPr lang="en-US" smtClean="0"/>
              <a:t>9/8/2021</a:t>
            </a:fld>
            <a:endParaRPr lang="en-US" dirty="0"/>
          </a:p>
        </p:txBody>
      </p:sp>
      <p:sp>
        <p:nvSpPr>
          <p:cNvPr id="4" name="Footer Placeholder 3"/>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8276B-C5FA-422E-B28A-EAF8A6F5AA0D}"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8AF982-CE3E-4F3D-955E-D0B1F53FB681}" type="datetime1">
              <a:rPr lang="en-US" smtClean="0"/>
              <a:t>9/8/2021</a:t>
            </a:fld>
            <a:endParaRPr lang="en-US" dirty="0"/>
          </a:p>
        </p:txBody>
      </p:sp>
      <p:sp>
        <p:nvSpPr>
          <p:cNvPr id="5" name="Footer Placeholder 4"/>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BC1B77-9656-46C9-8755-C31D05E774C8}"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EE4BCA-AA0C-4617-BA88-9C35DDFFD032}" type="datetime1">
              <a:rPr lang="en-US" smtClean="0"/>
              <a:t>9/8/2021</a:t>
            </a:fld>
            <a:endParaRPr lang="en-US" dirty="0"/>
          </a:p>
        </p:txBody>
      </p:sp>
      <p:sp>
        <p:nvSpPr>
          <p:cNvPr id="8" name="Footer Placeholder 7"/>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728B66-706E-4B1F-8520-B0DA3B36D56C}" type="datetime1">
              <a:rPr lang="en-US" smtClean="0"/>
              <a:t>9/8/2021</a:t>
            </a:fld>
            <a:endParaRPr lang="en-US" dirty="0"/>
          </a:p>
        </p:txBody>
      </p:sp>
      <p:sp>
        <p:nvSpPr>
          <p:cNvPr id="4" name="Footer Placeholder 3"/>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1DFCAE-D075-442F-B93B-78B4BE6E0760}" type="datetime1">
              <a:rPr lang="en-US" smtClean="0"/>
              <a:t>9/8/2021</a:t>
            </a:fld>
            <a:endParaRPr lang="en-US" dirty="0"/>
          </a:p>
        </p:txBody>
      </p:sp>
      <p:sp>
        <p:nvSpPr>
          <p:cNvPr id="3" name="Footer Placeholder 2"/>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4705C8-2A64-45B4-8120-4DE790415877}" type="datetime1">
              <a:rPr lang="en-US" smtClean="0"/>
              <a:t>9/8/2021</a:t>
            </a:fld>
            <a:endParaRPr lang="en-US" dirty="0"/>
          </a:p>
        </p:txBody>
      </p:sp>
      <p:sp>
        <p:nvSpPr>
          <p:cNvPr id="6" name="Footer Placeholder 5"/>
          <p:cNvSpPr>
            <a:spLocks noGrp="1"/>
          </p:cNvSpPr>
          <p:nvPr>
            <p:ph type="ftr" sz="quarter" idx="11"/>
          </p:nvPr>
        </p:nvSpPr>
        <p:spPr/>
        <p:txBody>
          <a:bodyPr/>
          <a:lstStyle/>
          <a:p>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64003A-9D29-4832-AEFB-21AD649C8526}" type="datetime1">
              <a:rPr lang="en-US" smtClean="0"/>
              <a:t>9/8/2021</a:t>
            </a:fld>
            <a:endParaRPr lang="en-US" dirty="0"/>
          </a:p>
        </p:txBody>
      </p:sp>
      <p:sp>
        <p:nvSpPr>
          <p:cNvPr id="6" name="Footer Placeholder 5"/>
          <p:cNvSpPr>
            <a:spLocks noGrp="1"/>
          </p:cNvSpPr>
          <p:nvPr>
            <p:ph type="ftr" sz="quarter" idx="11"/>
          </p:nvPr>
        </p:nvSpPr>
        <p:spPr/>
        <p:txBody>
          <a:bodyPr/>
          <a:lstStyle/>
          <a:p>
            <a:pPr algn="l"/>
            <a:r>
              <a:rPr lang="en-US"/>
              <a:t>https://purepng.com/public/uploads/large/purepng.com-monitorelectronicslcd-led-computer-monitor-display-screen-941524675594s5c5c.png</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2BFB164-0014-44C8-8283-7BB5F0F2DA54}" type="datetime1">
              <a:rPr lang="en-US" smtClean="0"/>
              <a:t>9/8/2021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r>
              <a:rPr lang="en-US"/>
              <a:t>https://purepng.com/public/uploads/large/purepng.com-monitorelectronicslcd-led-computer-monitor-display-screen-941524675594s5c5c.png</a:t>
            </a:r>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purepng.com/public/uploads/large/purepng.com-monitorelectronicslcd-led-computer-monitor-display-screen-941524675594s5c5c.pn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a:solidFill>
            <a:schemeClr val="bg1"/>
          </a:solidFill>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Computer Hardware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By Carter Moody</a:t>
            </a:r>
          </a:p>
        </p:txBody>
      </p:sp>
    </p:spTree>
    <p:extLst>
      <p:ext uri="{BB962C8B-B14F-4D97-AF65-F5344CB8AC3E}">
        <p14:creationId xmlns:p14="http://schemas.microsoft.com/office/powerpoint/2010/main" val="158312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269C-182A-4BAB-85A2-086BD35AD48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D975929-405F-4458-A179-7C5DD3A0EAFA}"/>
              </a:ext>
            </a:extLst>
          </p:cNvPr>
          <p:cNvSpPr>
            <a:spLocks noGrp="1"/>
          </p:cNvSpPr>
          <p:nvPr>
            <p:ph idx="1"/>
          </p:nvPr>
        </p:nvSpPr>
        <p:spPr>
          <a:xfrm>
            <a:off x="913794" y="2322513"/>
            <a:ext cx="5020280" cy="3714749"/>
          </a:xfrm>
        </p:spPr>
        <p:txBody>
          <a:bodyPr/>
          <a:lstStyle/>
          <a:p>
            <a:pPr marL="36900" indent="0">
              <a:buNone/>
            </a:pPr>
            <a:r>
              <a:rPr lang="en-US" dirty="0">
                <a:effectLst>
                  <a:outerShdw blurRad="50800" dist="50800" dir="5400000" algn="ctr" rotWithShape="0">
                    <a:srgbClr val="000000">
                      <a:alpha val="0"/>
                    </a:srgbClr>
                  </a:outerShdw>
                </a:effectLst>
              </a:rPr>
              <a:t>My name is Carter Moody, and I’m sixteen years old and a Junior in the Scholars Academy. I plan to pursue an Engineering degree, and in my free time I enjoy playing with my dog.</a:t>
            </a:r>
          </a:p>
        </p:txBody>
      </p:sp>
      <p:sp>
        <p:nvSpPr>
          <p:cNvPr id="12" name="Footer Placeholder 11">
            <a:extLst>
              <a:ext uri="{FF2B5EF4-FFF2-40B4-BE49-F238E27FC236}">
                <a16:creationId xmlns:a16="http://schemas.microsoft.com/office/drawing/2014/main" id="{8FD8F00C-1E3C-47F4-8FE9-CBA518A6BEDA}"/>
              </a:ext>
            </a:extLst>
          </p:cNvPr>
          <p:cNvSpPr>
            <a:spLocks noGrp="1"/>
          </p:cNvSpPr>
          <p:nvPr>
            <p:ph type="ftr" sz="quarter" idx="11"/>
          </p:nvPr>
        </p:nvSpPr>
        <p:spPr>
          <a:xfrm>
            <a:off x="0" y="6492875"/>
            <a:ext cx="6672865" cy="365125"/>
          </a:xfrm>
        </p:spPr>
        <p:txBody>
          <a:bodyPr/>
          <a:lstStyle/>
          <a:p>
            <a:r>
              <a:rPr lang="en-US"/>
              <a:t>PowerPoint Stock Image</a:t>
            </a:r>
            <a:endParaRPr lang="en-US" dirty="0"/>
          </a:p>
        </p:txBody>
      </p:sp>
      <p:sp>
        <p:nvSpPr>
          <p:cNvPr id="5" name="Text Placeholder 4">
            <a:extLst>
              <a:ext uri="{FF2B5EF4-FFF2-40B4-BE49-F238E27FC236}">
                <a16:creationId xmlns:a16="http://schemas.microsoft.com/office/drawing/2014/main" id="{357EF34D-ABE6-44F9-A5E2-946F50A4D2E6}"/>
              </a:ext>
            </a:extLst>
          </p:cNvPr>
          <p:cNvSpPr>
            <a:spLocks noGrp="1"/>
          </p:cNvSpPr>
          <p:nvPr>
            <p:ph type="body" idx="4294967295"/>
          </p:nvPr>
        </p:nvSpPr>
        <p:spPr>
          <a:xfrm>
            <a:off x="1154111" y="1748632"/>
            <a:ext cx="4764088" cy="692150"/>
          </a:xfrm>
        </p:spPr>
        <p:txBody>
          <a:bodyPr>
            <a:normAutofit/>
          </a:bodyPr>
          <a:lstStyle/>
          <a:p>
            <a:pPr marL="36900" indent="0" algn="ctr">
              <a:buNone/>
            </a:pPr>
            <a:r>
              <a:rPr lang="en-US" sz="2600" dirty="0"/>
              <a:t>Personal Introduction</a:t>
            </a:r>
          </a:p>
        </p:txBody>
      </p:sp>
      <p:sp>
        <p:nvSpPr>
          <p:cNvPr id="6" name="Text Placeholder 5">
            <a:extLst>
              <a:ext uri="{FF2B5EF4-FFF2-40B4-BE49-F238E27FC236}">
                <a16:creationId xmlns:a16="http://schemas.microsoft.com/office/drawing/2014/main" id="{5314A193-7DCF-4674-84E7-94DB185D66C8}"/>
              </a:ext>
            </a:extLst>
          </p:cNvPr>
          <p:cNvSpPr>
            <a:spLocks noGrp="1"/>
          </p:cNvSpPr>
          <p:nvPr>
            <p:ph type="body" sz="quarter" idx="4294967295"/>
          </p:nvPr>
        </p:nvSpPr>
        <p:spPr>
          <a:xfrm>
            <a:off x="6273802" y="1753807"/>
            <a:ext cx="4779962" cy="692150"/>
          </a:xfrm>
        </p:spPr>
        <p:txBody>
          <a:bodyPr>
            <a:normAutofit/>
          </a:bodyPr>
          <a:lstStyle/>
          <a:p>
            <a:pPr marL="36900" indent="0" algn="ctr">
              <a:buNone/>
            </a:pPr>
            <a:r>
              <a:rPr lang="en-US" sz="2600" dirty="0"/>
              <a:t>Topic Introduction</a:t>
            </a:r>
          </a:p>
        </p:txBody>
      </p:sp>
      <p:sp>
        <p:nvSpPr>
          <p:cNvPr id="7" name="Content Placeholder 6">
            <a:extLst>
              <a:ext uri="{FF2B5EF4-FFF2-40B4-BE49-F238E27FC236}">
                <a16:creationId xmlns:a16="http://schemas.microsoft.com/office/drawing/2014/main" id="{D30970B5-5980-4863-BE99-0CF4DCDEE101}"/>
              </a:ext>
            </a:extLst>
          </p:cNvPr>
          <p:cNvSpPr>
            <a:spLocks noGrp="1"/>
          </p:cNvSpPr>
          <p:nvPr>
            <p:ph sz="quarter" idx="4294967295"/>
          </p:nvPr>
        </p:nvSpPr>
        <p:spPr>
          <a:xfrm>
            <a:off x="6265073" y="2322513"/>
            <a:ext cx="4779962" cy="3043238"/>
          </a:xfrm>
        </p:spPr>
        <p:txBody>
          <a:bodyPr/>
          <a:lstStyle/>
          <a:p>
            <a:pPr marL="36900" indent="0">
              <a:buNone/>
            </a:pPr>
            <a:r>
              <a:rPr lang="en-US" dirty="0"/>
              <a:t>My presentation is about computer hardware, and in it I explain what it is, why it’s important, and its future.</a:t>
            </a:r>
          </a:p>
        </p:txBody>
      </p:sp>
      <p:pic>
        <p:nvPicPr>
          <p:cNvPr id="9" name="Graphic 8" descr="Blog with solid fill">
            <a:extLst>
              <a:ext uri="{FF2B5EF4-FFF2-40B4-BE49-F238E27FC236}">
                <a16:creationId xmlns:a16="http://schemas.microsoft.com/office/drawing/2014/main" id="{3496F5F2-A61A-4C03-8E77-6645DFC2D2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9807" y="4350504"/>
            <a:ext cx="2030494" cy="2030494"/>
          </a:xfrm>
          <a:prstGeom prst="rect">
            <a:avLst/>
          </a:prstGeom>
        </p:spPr>
      </p:pic>
      <p:pic>
        <p:nvPicPr>
          <p:cNvPr id="11" name="Picture 10" descr="Circuit board">
            <a:extLst>
              <a:ext uri="{FF2B5EF4-FFF2-40B4-BE49-F238E27FC236}">
                <a16:creationId xmlns:a16="http://schemas.microsoft.com/office/drawing/2014/main" id="{58B0F7AD-B418-4461-ABA1-ACDCB72E3ADC}"/>
              </a:ext>
            </a:extLst>
          </p:cNvPr>
          <p:cNvPicPr>
            <a:picLocks noChangeAspect="1"/>
          </p:cNvPicPr>
          <p:nvPr/>
        </p:nvPicPr>
        <p:blipFill>
          <a:blip r:embed="rId4"/>
          <a:stretch>
            <a:fillRect/>
          </a:stretch>
        </p:blipFill>
        <p:spPr>
          <a:xfrm>
            <a:off x="2446274" y="4757507"/>
            <a:ext cx="1964242" cy="1311093"/>
          </a:xfrm>
          <a:prstGeom prst="rect">
            <a:avLst/>
          </a:prstGeom>
        </p:spPr>
      </p:pic>
    </p:spTree>
    <p:extLst>
      <p:ext uri="{BB962C8B-B14F-4D97-AF65-F5344CB8AC3E}">
        <p14:creationId xmlns:p14="http://schemas.microsoft.com/office/powerpoint/2010/main" val="101897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What is Computer Hardware?</a:t>
            </a:r>
          </a:p>
        </p:txBody>
      </p:sp>
      <p:pic>
        <p:nvPicPr>
          <p:cNvPr id="7" name="Content Placeholder 6" descr="Touch Screen with solid fill">
            <a:extLst>
              <a:ext uri="{FF2B5EF4-FFF2-40B4-BE49-F238E27FC236}">
                <a16:creationId xmlns:a16="http://schemas.microsoft.com/office/drawing/2014/main" id="{6DC6F8AF-6083-4CC3-9E68-E10B9B59101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0347" y="2064057"/>
            <a:ext cx="1154161" cy="1154161"/>
          </a:xfrm>
        </p:spPr>
      </p:pic>
      <p:sp>
        <p:nvSpPr>
          <p:cNvPr id="9" name="TextBox 8">
            <a:extLst>
              <a:ext uri="{FF2B5EF4-FFF2-40B4-BE49-F238E27FC236}">
                <a16:creationId xmlns:a16="http://schemas.microsoft.com/office/drawing/2014/main" id="{3DAB9889-B77F-409A-B0D2-CEFBD4CBCECE}"/>
              </a:ext>
            </a:extLst>
          </p:cNvPr>
          <p:cNvSpPr txBox="1"/>
          <p:nvPr/>
        </p:nvSpPr>
        <p:spPr>
          <a:xfrm>
            <a:off x="2371494" y="2241027"/>
            <a:ext cx="6532808" cy="800219"/>
          </a:xfrm>
          <a:prstGeom prst="rect">
            <a:avLst/>
          </a:prstGeom>
          <a:noFill/>
        </p:spPr>
        <p:txBody>
          <a:bodyPr wrap="square" rtlCol="0">
            <a:spAutoFit/>
          </a:bodyPr>
          <a:lstStyle/>
          <a:p>
            <a:r>
              <a:rPr lang="en-US" sz="2300" dirty="0"/>
              <a:t>Computer Hardware is any part of a computer system that you can physically touch.</a:t>
            </a:r>
          </a:p>
        </p:txBody>
      </p:sp>
      <p:pic>
        <p:nvPicPr>
          <p:cNvPr id="11" name="Graphic 10" descr="Computer with solid fill">
            <a:extLst>
              <a:ext uri="{FF2B5EF4-FFF2-40B4-BE49-F238E27FC236}">
                <a16:creationId xmlns:a16="http://schemas.microsoft.com/office/drawing/2014/main" id="{45BC1E2D-BB5F-4E95-956C-3C314FC4E4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348" y="3357607"/>
            <a:ext cx="1154162" cy="1154162"/>
          </a:xfrm>
          <a:prstGeom prst="rect">
            <a:avLst/>
          </a:prstGeom>
        </p:spPr>
      </p:pic>
      <p:sp>
        <p:nvSpPr>
          <p:cNvPr id="13" name="TextBox 12">
            <a:extLst>
              <a:ext uri="{FF2B5EF4-FFF2-40B4-BE49-F238E27FC236}">
                <a16:creationId xmlns:a16="http://schemas.microsoft.com/office/drawing/2014/main" id="{DC17D88C-47F2-413A-AEDA-37BF0DCEA529}"/>
              </a:ext>
            </a:extLst>
          </p:cNvPr>
          <p:cNvSpPr txBox="1"/>
          <p:nvPr/>
        </p:nvSpPr>
        <p:spPr>
          <a:xfrm>
            <a:off x="2371494" y="3357607"/>
            <a:ext cx="6532808" cy="1154162"/>
          </a:xfrm>
          <a:prstGeom prst="rect">
            <a:avLst/>
          </a:prstGeom>
          <a:noFill/>
        </p:spPr>
        <p:txBody>
          <a:bodyPr wrap="square" rtlCol="0">
            <a:spAutoFit/>
          </a:bodyPr>
          <a:lstStyle/>
          <a:p>
            <a:r>
              <a:rPr lang="en-US" sz="2300" dirty="0"/>
              <a:t>Hardware can be both within the computer, such as the CPU or Motherboard, or it can be an external component such as a printer or monitor.</a:t>
            </a:r>
          </a:p>
        </p:txBody>
      </p:sp>
      <p:pic>
        <p:nvPicPr>
          <p:cNvPr id="15" name="Graphic 14" descr="Upload with solid fill">
            <a:extLst>
              <a:ext uri="{FF2B5EF4-FFF2-40B4-BE49-F238E27FC236}">
                <a16:creationId xmlns:a16="http://schemas.microsoft.com/office/drawing/2014/main" id="{02B9E761-FEA6-44EB-823F-58CE55A2E1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348" y="4651156"/>
            <a:ext cx="1154162" cy="1154162"/>
          </a:xfrm>
          <a:prstGeom prst="rect">
            <a:avLst/>
          </a:prstGeom>
        </p:spPr>
      </p:pic>
      <p:sp>
        <p:nvSpPr>
          <p:cNvPr id="16" name="TextBox 15">
            <a:extLst>
              <a:ext uri="{FF2B5EF4-FFF2-40B4-BE49-F238E27FC236}">
                <a16:creationId xmlns:a16="http://schemas.microsoft.com/office/drawing/2014/main" id="{01E9C2D9-9D96-411F-99A6-1650EF3038AE}"/>
              </a:ext>
            </a:extLst>
          </p:cNvPr>
          <p:cNvSpPr txBox="1"/>
          <p:nvPr/>
        </p:nvSpPr>
        <p:spPr>
          <a:xfrm>
            <a:off x="2371494" y="4651156"/>
            <a:ext cx="8459264" cy="1154162"/>
          </a:xfrm>
          <a:prstGeom prst="rect">
            <a:avLst/>
          </a:prstGeom>
          <a:noFill/>
        </p:spPr>
        <p:txBody>
          <a:bodyPr wrap="square" rtlCol="0">
            <a:spAutoFit/>
          </a:bodyPr>
          <a:lstStyle/>
          <a:p>
            <a:r>
              <a:rPr lang="en-US" sz="2300" dirty="0"/>
              <a:t>Both hardware and software are required for computer systems to work but this presentation focuses on hardware, or rather the brawn of the system whereas software is the brains. </a:t>
            </a:r>
          </a:p>
        </p:txBody>
      </p:sp>
    </p:spTree>
    <p:extLst>
      <p:ext uri="{BB962C8B-B14F-4D97-AF65-F5344CB8AC3E}">
        <p14:creationId xmlns:p14="http://schemas.microsoft.com/office/powerpoint/2010/main" val="326507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AD9F57-49B7-40B3-A751-EB7FD6B1DA41}"/>
              </a:ext>
            </a:extLst>
          </p:cNvPr>
          <p:cNvSpPr>
            <a:spLocks noGrp="1"/>
          </p:cNvSpPr>
          <p:nvPr>
            <p:ph type="title"/>
          </p:nvPr>
        </p:nvSpPr>
        <p:spPr>
          <a:xfrm>
            <a:off x="913795" y="609600"/>
            <a:ext cx="10353762" cy="1257300"/>
          </a:xfrm>
        </p:spPr>
        <p:txBody>
          <a:bodyPr>
            <a:normAutofit/>
          </a:bodyPr>
          <a:lstStyle/>
          <a:p>
            <a:r>
              <a:rPr lang="en-US" dirty="0"/>
              <a:t>Why Do We Need Computer Hardware?</a:t>
            </a:r>
          </a:p>
        </p:txBody>
      </p:sp>
      <p:sp>
        <p:nvSpPr>
          <p:cNvPr id="3" name="Content Placeholder 2">
            <a:extLst>
              <a:ext uri="{FF2B5EF4-FFF2-40B4-BE49-F238E27FC236}">
                <a16:creationId xmlns:a16="http://schemas.microsoft.com/office/drawing/2014/main" id="{E95160D1-B75B-4E6C-9339-26DB631C886D}"/>
              </a:ext>
            </a:extLst>
          </p:cNvPr>
          <p:cNvSpPr>
            <a:spLocks noGrp="1"/>
          </p:cNvSpPr>
          <p:nvPr>
            <p:ph idx="1"/>
          </p:nvPr>
        </p:nvSpPr>
        <p:spPr>
          <a:xfrm>
            <a:off x="913795" y="1932636"/>
            <a:ext cx="5546272" cy="3658378"/>
          </a:xfrm>
        </p:spPr>
        <p:txBody>
          <a:bodyPr anchor="ctr">
            <a:normAutofit/>
          </a:bodyPr>
          <a:lstStyle/>
          <a:p>
            <a:pPr marL="36900" indent="0">
              <a:buNone/>
            </a:pPr>
            <a:r>
              <a:rPr lang="en-US" dirty="0"/>
              <a:t>The hardware in a computer system provides the physical needs for the system to run. Without hardware, there’d be no way to power any components, process any data, or interact with/display software. </a:t>
            </a:r>
          </a:p>
        </p:txBody>
      </p:sp>
      <p:pic>
        <p:nvPicPr>
          <p:cNvPr id="7" name="Picture 6" descr="A picture containing text, electronics, display, computer&#10;&#10;Description automatically generated">
            <a:extLst>
              <a:ext uri="{FF2B5EF4-FFF2-40B4-BE49-F238E27FC236}">
                <a16:creationId xmlns:a16="http://schemas.microsoft.com/office/drawing/2014/main" id="{755A28CC-458F-4861-8248-C7C260E9C914}"/>
              </a:ext>
            </a:extLst>
          </p:cNvPr>
          <p:cNvPicPr>
            <a:picLocks noChangeAspect="1"/>
          </p:cNvPicPr>
          <p:nvPr/>
        </p:nvPicPr>
        <p:blipFill>
          <a:blip r:embed="rId2"/>
          <a:stretch>
            <a:fillRect/>
          </a:stretch>
        </p:blipFill>
        <p:spPr>
          <a:xfrm>
            <a:off x="7375479" y="2132822"/>
            <a:ext cx="3447625" cy="3258006"/>
          </a:xfrm>
          <a:prstGeom prst="rect">
            <a:avLst/>
          </a:prstGeom>
        </p:spPr>
      </p:pic>
      <p:sp>
        <p:nvSpPr>
          <p:cNvPr id="8" name="Footer Placeholder 7">
            <a:extLst>
              <a:ext uri="{FF2B5EF4-FFF2-40B4-BE49-F238E27FC236}">
                <a16:creationId xmlns:a16="http://schemas.microsoft.com/office/drawing/2014/main" id="{20E31C2A-361A-4837-9369-6A1FB8F2E5C8}"/>
              </a:ext>
            </a:extLst>
          </p:cNvPr>
          <p:cNvSpPr>
            <a:spLocks noGrp="1"/>
          </p:cNvSpPr>
          <p:nvPr>
            <p:ph type="ftr" sz="quarter" idx="11"/>
          </p:nvPr>
        </p:nvSpPr>
        <p:spPr>
          <a:xfrm>
            <a:off x="0" y="6492875"/>
            <a:ext cx="6672865" cy="365125"/>
          </a:xfrm>
        </p:spPr>
        <p:txBody>
          <a:bodyPr>
            <a:normAutofit/>
          </a:bodyPr>
          <a:lstStyle/>
          <a:p>
            <a:pPr>
              <a:lnSpc>
                <a:spcPct val="90000"/>
              </a:lnSpc>
              <a:spcAft>
                <a:spcPts val="600"/>
              </a:spcAft>
            </a:pPr>
            <a:r>
              <a:rPr lang="en-US" sz="800">
                <a:hlinkClick r:id="rId3"/>
              </a:rPr>
              <a:t>https://purepng.com/public/uploads/large/purepng.com-monitorelectronicslcd-led-computer-monitor-display-screen-941524675594s5c5c.png</a:t>
            </a:r>
            <a:endParaRPr lang="en-US" sz="800"/>
          </a:p>
          <a:p>
            <a:pPr>
              <a:lnSpc>
                <a:spcPct val="90000"/>
              </a:lnSpc>
              <a:spcAft>
                <a:spcPts val="600"/>
              </a:spcAft>
            </a:pPr>
            <a:endParaRPr lang="en-US" sz="800"/>
          </a:p>
        </p:txBody>
      </p:sp>
    </p:spTree>
    <p:extLst>
      <p:ext uri="{BB962C8B-B14F-4D97-AF65-F5344CB8AC3E}">
        <p14:creationId xmlns:p14="http://schemas.microsoft.com/office/powerpoint/2010/main" val="243719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CA54-0799-4160-8123-B1A03A1C404C}"/>
              </a:ext>
            </a:extLst>
          </p:cNvPr>
          <p:cNvSpPr>
            <a:spLocks noGrp="1"/>
          </p:cNvSpPr>
          <p:nvPr>
            <p:ph type="title"/>
          </p:nvPr>
        </p:nvSpPr>
        <p:spPr/>
        <p:txBody>
          <a:bodyPr/>
          <a:lstStyle/>
          <a:p>
            <a:r>
              <a:rPr lang="en-US" dirty="0"/>
              <a:t>The Future of Computer Hardware</a:t>
            </a:r>
          </a:p>
        </p:txBody>
      </p:sp>
      <p:sp>
        <p:nvSpPr>
          <p:cNvPr id="3" name="Content Placeholder 2">
            <a:extLst>
              <a:ext uri="{FF2B5EF4-FFF2-40B4-BE49-F238E27FC236}">
                <a16:creationId xmlns:a16="http://schemas.microsoft.com/office/drawing/2014/main" id="{AE07F0AE-A9AC-4C10-A98E-3D2A4ED423D7}"/>
              </a:ext>
            </a:extLst>
          </p:cNvPr>
          <p:cNvSpPr>
            <a:spLocks noGrp="1"/>
          </p:cNvSpPr>
          <p:nvPr>
            <p:ph idx="1"/>
          </p:nvPr>
        </p:nvSpPr>
        <p:spPr>
          <a:xfrm>
            <a:off x="913795" y="2076450"/>
            <a:ext cx="4734530" cy="4438650"/>
          </a:xfrm>
        </p:spPr>
        <p:txBody>
          <a:bodyPr>
            <a:noAutofit/>
          </a:bodyPr>
          <a:lstStyle/>
          <a:p>
            <a:pPr marL="36900" indent="0">
              <a:buNone/>
            </a:pPr>
            <a:r>
              <a:rPr lang="en-US" dirty="0"/>
              <a:t>Moore’s Law of the doubling of our computing power every year may not have been exactly right, but this prediction has some validity to it. Current technologies will be improved upon to become more condensed and faster, and new devices such as quantum computers and nanotech will result in an unprecedented amount of computing power.</a:t>
            </a:r>
          </a:p>
        </p:txBody>
      </p:sp>
      <p:pic>
        <p:nvPicPr>
          <p:cNvPr id="5" name="Graphic 4" descr="Bar graph with upward trend with solid fill">
            <a:extLst>
              <a:ext uri="{FF2B5EF4-FFF2-40B4-BE49-F238E27FC236}">
                <a16:creationId xmlns:a16="http://schemas.microsoft.com/office/drawing/2014/main" id="{33F89142-81D9-44DC-A853-E053ED9E5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2702" y="1866900"/>
            <a:ext cx="2456208" cy="2456208"/>
          </a:xfrm>
          <a:prstGeom prst="rect">
            <a:avLst/>
          </a:prstGeom>
        </p:spPr>
      </p:pic>
      <p:sp>
        <p:nvSpPr>
          <p:cNvPr id="6" name="TextBox 5">
            <a:extLst>
              <a:ext uri="{FF2B5EF4-FFF2-40B4-BE49-F238E27FC236}">
                <a16:creationId xmlns:a16="http://schemas.microsoft.com/office/drawing/2014/main" id="{40C7E226-0A3D-448E-9C44-9120B4E2F747}"/>
              </a:ext>
            </a:extLst>
          </p:cNvPr>
          <p:cNvSpPr txBox="1"/>
          <p:nvPr/>
        </p:nvSpPr>
        <p:spPr>
          <a:xfrm>
            <a:off x="6543677" y="4295775"/>
            <a:ext cx="4438648" cy="2215991"/>
          </a:xfrm>
          <a:prstGeom prst="rect">
            <a:avLst/>
          </a:prstGeom>
          <a:noFill/>
        </p:spPr>
        <p:txBody>
          <a:bodyPr wrap="square" rtlCol="0">
            <a:spAutoFit/>
          </a:bodyPr>
          <a:lstStyle/>
          <a:p>
            <a:r>
              <a:rPr lang="en-US" sz="2300" dirty="0"/>
              <a:t>The future holds many uncertainties, but we can be sure of one thing, innovations in computer hardware will be at the center of our increasingly digital society.</a:t>
            </a:r>
          </a:p>
        </p:txBody>
      </p:sp>
    </p:spTree>
    <p:extLst>
      <p:ext uri="{BB962C8B-B14F-4D97-AF65-F5344CB8AC3E}">
        <p14:creationId xmlns:p14="http://schemas.microsoft.com/office/powerpoint/2010/main" val="204015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2127</TotalTime>
  <Words>313</Words>
  <Application>Microsoft Office PowerPoint</Application>
  <PresentationFormat>Widescreen</PresentationFormat>
  <Paragraphs>18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 Nova</vt:lpstr>
      <vt:lpstr>Arial Nova Light</vt:lpstr>
      <vt:lpstr>Calibri</vt:lpstr>
      <vt:lpstr>Wingdings 2</vt:lpstr>
      <vt:lpstr>SlateVTI</vt:lpstr>
      <vt:lpstr>Computer Hardware</vt:lpstr>
      <vt:lpstr>Introduction</vt:lpstr>
      <vt:lpstr>What is Computer Hardware?</vt:lpstr>
      <vt:lpstr>Why Do We Need Computer Hardware?</vt:lpstr>
      <vt:lpstr>The Future of Computer Hardware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Hardware</dc:title>
  <dc:creator>Carter Moody</dc:creator>
  <cp:lastModifiedBy>Carter Moody</cp:lastModifiedBy>
  <cp:revision>1</cp:revision>
  <dcterms:created xsi:type="dcterms:W3CDTF">2021-09-07T14:06:37Z</dcterms:created>
  <dcterms:modified xsi:type="dcterms:W3CDTF">2021-09-09T01:38:32Z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